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n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nl">
                <a:solidFill>
                  <a:schemeClr val="tx1">
                    <a:lumMod val="50000"/>
                    <a:lumOff val="50000"/>
                  </a:schemeClr>
                </a:solidFill>
              </a:rPr>
              <a:t>Nr. 45 Het Woord van God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nl" sz="4400"/>
              <a:t>Het goede nieuws van de engel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l" sz="4000">
                <a:solidFill>
                  <a:srgbClr val="FF0000"/>
                </a:solidFill>
              </a:rPr>
              <a:t>De quiz van vandaag</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nl" sz="3600">
                <a:solidFill>
                  <a:schemeClr val="tx1">
                    <a:lumMod val="65000"/>
                    <a:lumOff val="35000"/>
                  </a:schemeClr>
                </a:solidFill>
              </a:rPr>
              <a:t>Wie vertelde het nieuws aan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nl" sz="2800">
                <a:solidFill>
                  <a:schemeClr val="tx1">
                    <a:lumMod val="65000"/>
                    <a:lumOff val="35000"/>
                  </a:schemeClr>
                </a:solidFill>
              </a:rPr>
              <a:t>① </a:t>
            </a:r>
            <a:r xmlns:a="http://schemas.openxmlformats.org/drawingml/2006/main">
              <a:rPr altLang="ko-KR" dirty="0" lang="nl"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nl" sz="2800">
                <a:solidFill>
                  <a:schemeClr val="tx1">
                    <a:lumMod val="65000"/>
                    <a:lumOff val="35000"/>
                  </a:schemeClr>
                </a:solidFill>
              </a:rPr>
              <a:t>② </a:t>
            </a:r>
            <a:r xmlns:a="http://schemas.openxmlformats.org/drawingml/2006/main">
              <a:rPr altLang="ko-KR" dirty="0" lang="nl" sz="2800">
                <a:solidFill>
                  <a:schemeClr val="tx1">
                    <a:lumMod val="65000"/>
                    <a:lumOff val="35000"/>
                  </a:schemeClr>
                </a:solidFill>
              </a:rPr>
              <a:t>Maria's vriendin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l" sz="2800">
                <a:solidFill>
                  <a:schemeClr val="tx1">
                    <a:lumMod val="65000"/>
                    <a:lumOff val="35000"/>
                  </a:schemeClr>
                </a:solidFill>
              </a:rPr>
              <a:t>③ </a:t>
            </a:r>
            <a:r xmlns:a="http://schemas.openxmlformats.org/drawingml/2006/main">
              <a:rPr altLang="ko-KR" dirty="0" lang="nl"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nl" sz="2800">
                <a:solidFill>
                  <a:schemeClr val="tx1">
                    <a:lumMod val="65000"/>
                    <a:lumOff val="35000"/>
                  </a:schemeClr>
                </a:solidFill>
              </a:rPr>
              <a:t>④ </a:t>
            </a:r>
            <a:r xmlns:a="http://schemas.openxmlformats.org/drawingml/2006/main">
              <a:rPr altLang="ko-KR" dirty="0" lang="nl" sz="2800">
                <a:solidFill>
                  <a:schemeClr val="tx1">
                    <a:lumMod val="65000"/>
                    <a:lumOff val="35000"/>
                  </a:schemeClr>
                </a:solidFill>
              </a:rPr>
              <a:t>Jezus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l" sz="2800">
                <a:solidFill>
                  <a:srgbClr val="FF0000"/>
                </a:solidFill>
              </a:rPr>
              <a:t>③ </a:t>
            </a:r>
            <a:r xmlns:a="http://schemas.openxmlformats.org/drawingml/2006/main">
              <a:rPr altLang="ko-KR" dirty="0" lang="nl"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NEE. 54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Samaritaanse vrouw bij de bron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wie het water drinkt dat ik hem geef, zal nooit meer dorst krijgen. Het water dat ik hem geef, zal in hem een bron worden van water dat opwelt tot eeuwig leven."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Jezus door het land Samaria trok, ontmoette hij een vrouw bij de bron en zei: ‘Geef me alsjeblieft wat water.’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l" altLang="ko-KR" sz="2600">
                <a:solidFill>
                  <a:schemeClr val="tx1">
                    <a:lumMod val="65000"/>
                    <a:lumOff val="35000"/>
                  </a:schemeClr>
                </a:solidFill>
              </a:rPr>
              <a:t>De vrouw was geweldig. Omdat de Joden niet met de Samaritanen praten. ‘Als je wist wie ik ben, had je me om water gevraagd.’ zei Jezus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l" altLang="ko-KR" sz="2600">
                <a:solidFill>
                  <a:schemeClr val="tx1">
                    <a:lumMod val="65000"/>
                    <a:lumOff val="35000"/>
                  </a:schemeClr>
                </a:solidFill>
              </a:rPr>
              <a:t>“Omdat het water dat ik geef het levenswater is dat nooit meer dorst heeft.” De vrouw werd nieuwsgierig naar Jezus. "Wie ben jij, kun je mij dat water geven?"</a:t>
            </a:r>
            <a:r xmlns:a="http://schemas.openxmlformats.org/drawingml/2006/main">
              <a:rPr lang="nl"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‘Ik ben de Christus en de Zoon van God’, antwoordde Jezus. Ze schrok hiervan.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nl" altLang="ko-KR" sz="2600">
                <a:solidFill>
                  <a:schemeClr val="tx1">
                    <a:lumMod val="65000"/>
                    <a:lumOff val="35000"/>
                  </a:schemeClr>
                </a:solidFill>
              </a:rPr>
              <a:t>Ze liet haar waterkruik achter, ging terug naar de stad en vertelde de mensen over Jezus. Veel mensen kwamen Jezus ontmoeten en geloofden in Hem als hun Verlosser.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Zodra de Samaritaanse vrouw Jezus ontmoette, verliet ze de waterkruik en ging terug naar het dorp om het goede nieuws van redding aan de dorpelingen te brengen.</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Uiteindelijk werden veel mensen gered door het evangelie dat ze predikte te horen en te geloven.</a:t>
            </a:r>
            <a:r xmlns:a="http://schemas.openxmlformats.org/drawingml/2006/main">
              <a:rPr altLang="en-US" lang="n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nl" sz="3200">
                <a:solidFill>
                  <a:schemeClr val="tx1">
                    <a:lumMod val="65000"/>
                    <a:lumOff val="35000"/>
                  </a:schemeClr>
                </a:solidFill>
              </a:rPr>
              <a:t>Heb jij Jezus ontmoet? Vertel jij anderen over Jezus? Hoe zit het met het voorstellen van Jezus aan anderen als een Samaritaanse vrouw?</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ons het levenswater geeft, zodat we nooit meer naar onze ziel hoeven te dorsten.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Waar ontmoette Jezus een Samaritaanse vrouw?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in het paleis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over de stad</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straat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op de markt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bij de put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bij de put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l" sz="4000">
                <a:solidFill>
                  <a:srgbClr val="FF0000"/>
                </a:solidFill>
              </a:rPr>
              <a:t>Het Woord van vandaag</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l" sz="3600">
                <a:solidFill>
                  <a:schemeClr val="tx1">
                    <a:lumMod val="65000"/>
                    <a:lumOff val="35000"/>
                  </a:schemeClr>
                </a:solidFill>
              </a:rPr>
              <a:t>Je zult zwanger worden en een zoon baren, en je moet hem de naam Jezus geven.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l" sz="2800">
                <a:solidFill>
                  <a:schemeClr val="tx1">
                    <a:lumMod val="65000"/>
                    <a:lumOff val="35000"/>
                  </a:schemeClr>
                </a:solidFill>
              </a:rPr>
              <a:t>Lucas</a:t>
            </a:r>
            <a:r xmlns:a="http://schemas.openxmlformats.org/drawingml/2006/main">
              <a:rPr altLang="en-US" dirty="0" lang="nl" sz="2800">
                <a:solidFill>
                  <a:schemeClr val="tx1">
                    <a:lumMod val="65000"/>
                    <a:lumOff val="35000"/>
                  </a:schemeClr>
                </a:solidFill>
              </a:rPr>
              <a:t> </a:t>
            </a:r>
            <a:r xmlns:a="http://schemas.openxmlformats.org/drawingml/2006/main">
              <a:rPr altLang="ko-KR" dirty="0" lang="n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wie het water drinkt dat ik hem geef, zal nooit meer dorst krijgen. Het water dat ik hem geef, zal in hem een bron worden van water dat opwelt tot eeuwig leven."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55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Gooi je net in diep water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zei Jezus tegen Simon: ‘Wees niet bang; van nu af aan zul je mensen vangen.’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die op de boot van Petrus ging en het woord overbracht, zei tegen Petrus. "Ga nu naar diep water en werp een net uit om de vis te vangen."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'Meester, we hebben de hele nacht hard gewerkt en niets gevangen. Maar omdat jij het zegt, zal ik de netten uitwerpen."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Toen ze dat hadden gedaan, vingen ze zo'n grote hoeveelheid vissen dat hun netten begonnen te breken. Petrus was hier verbaasd over.</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nl" sz="3000">
                <a:solidFill>
                  <a:schemeClr val="tx1">
                    <a:lumMod val="65000"/>
                    <a:lumOff val="35000"/>
                  </a:schemeClr>
                </a:solidFill>
              </a:rPr>
              <a:t>Op dat moment had Petrus berouw, wetende dat Jezus de Zoon van God was. "Ik ben een zondaar."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l" sz="3000">
                <a:solidFill>
                  <a:schemeClr val="tx1">
                    <a:lumMod val="65000"/>
                    <a:lumOff val="35000"/>
                  </a:schemeClr>
                </a:solidFill>
              </a:rPr>
              <a:t>zei Jezus. "Wees niet bang, vanaf nu ben je een visser die mensen meeneemt." Petrus liet alles achter en werd een discipel van Jezus.</a:t>
            </a:r>
            <a:r xmlns:a="http://schemas.openxmlformats.org/drawingml/2006/main">
              <a:rPr altLang="en-US" lang="nl"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Les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Petrus, die Jezus ontmoette,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bekeerde zich en gehoorzaamde ter plekke.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Is er berouw en gehoorzaamheid?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voor Jezus in jouw leven?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Petrus liet alles achter en volgde Jezus. Net als Petrus moet je een discipel zijn die waar berouw en gehoorzaamheid kent.</a:t>
            </a:r>
            <a:r xmlns:a="http://schemas.openxmlformats.org/drawingml/2006/main">
              <a:rPr altLang="en-US" lang="n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iemand die wonderen verricht die de ervaringen en capaciteiten van mensen overstijgen.</a:t>
            </a:r>
            <a:r xmlns:a="http://schemas.openxmlformats.org/drawingml/2006/main">
              <a:rPr altLang="en-US" lang="n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46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Baby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was de taak van Peter?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herder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visser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boer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visser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zei Jezus tegen Simon: ‘Wees niet bang; van nu af aan zul je mensen vangen.’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die de discipelen riep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Filippus vond Nathanaël en vertelde hem: 'We hebben degene gevonden waarover Mozes in de Wet schreef, en over wie de profeten ook schreven: Jezus van Nazareth, de zoon van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riep Petrus, Andreas en hun buurman Filippus om discipel te worden. "Volg mij!"</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Filippus stelde Jezus voor aan zijn vriend Nathanaël. "De Messias die de profeten in het Oude Testament schreven, verscheen."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'Nazareth! Kan de Messias daar vandaan komen?' vroeg Nathanaël. 'Kom maar eens kijken,' zei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zei Jezus tegen Nathanaël. “Je bent een echte Israëliet. Ik zag je al terwijl je nog onder de vijgenboom zat voordat Filippus je belde.”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Nathanaël was hier verbaasd over en gaf de eer aan Jezus: “Rabbi, jij bent de Zoon van God en de Koning van Israël.”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Zodra Nathanaël dat ontdekte</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Jezus is de Messias, hij gaf Jezus glorie.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Hij werd een discipel van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eer geven aan Jezus, die onze Verlosser is, en een leven leiden als discipel van Jezus en Hem gehoorzamen.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Vandaag is u in de stad van David een Redder geboren; hij is Christus de Heer.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Leuk vinden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mensen als discipelen oproept om op Hem te lijken.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Wie introduceerde Jezus bij Nathanaël?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Filippus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Andreas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Paulus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② </a:t>
            </a:r>
            <a:r xmlns:a="http://schemas.openxmlformats.org/drawingml/2006/main">
              <a:rPr altLang="ko-KR" lang="nl" sz="2800">
                <a:solidFill>
                  <a:srgbClr val="ff0000"/>
                </a:solidFill>
              </a:rPr>
              <a:t>Filippus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Filippus vond Nathanaël en vertelde hem: 'We hebben degene gevonden waarover Mozes in de Wet schreef, en over wie de profeten ook schreven: Jezus van Nazareth, de zoon van Jozef.'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persoon die door het dak naar beneden kwam</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stond op, pakte zijn matje en liep naar buiten, in het volle zicht van hen allemaal. Dit verbaasde iedereen en ze prezen God en zeiden: "Zoiets hebben we nog nooit gezien!"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mensen hoorden over de genezing van Jezus, brachten mensen hun verlamde vriend mee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Maar er waren te veel mensen waar Jezus was. Ze konden hun verlamde vriend dus niet via het dak naar Jezus brengen.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Uiteindelijk braken degenen die een verlamde vriend meebrachten door het dak en stuurden een verlamde vriend naar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zag hun geloof en zei. 'Je zonden zijn vergeven. Sta op en ga naar huis.'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Verrassend genoeg werd de verlamde op dat moment genezen. Toen stond hij op en liep en verheerlijkte God.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nl" altLang="ko-KR" sz="2400">
                <a:solidFill>
                  <a:schemeClr val="tx1">
                    <a:lumMod val="65000"/>
                    <a:lumOff val="35000"/>
                  </a:schemeClr>
                </a:solidFill>
              </a:rPr>
              <a:t>Toen het tijd was dat Maria een kind kreeg, moest ze naar Bethlehem. Maar omdat er geen plaats was, kreeg ze een kindje in een kribbe..</a:t>
            </a:r>
            <a:r xmlns:a="http://schemas.openxmlformats.org/drawingml/2006/main">
              <a:rPr lang="nl"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De vrienden van de verlamde hadden problemen en handicaps, maar ze konden het niet opgeven om naar Jezus te gaan. Omdat ze geloof in Jezus hadden.</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Hebben wij geloof in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Als we met geloof tot Jezus komen, mogen we niet opgeven, ondanks de moeilijkheden en obstakels die ons blokkeren.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Als we dat doen, zullen we God eer kunnen brengen als een verlamde 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wijst degenen die tot Hem komen niet af. En hij geeft wat nodig is aan degenen die naar hem toe komen.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Waardoor kwam de verlamde bij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venster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poort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muur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dak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dak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stond op, pakte zijn matje en liep naar buiten, in het volle zicht van hen allemaal. Dit verbaasde iedereen en ze prezen God en zeiden: "Zoiets hebben we nog nooit gezien!"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58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roept Matteüs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Jezus vandaar verder ging, zag hij een man genaamd Matteüs bij het tollenaarshokje zitten. 'Volg mij,' zei hij tegen hem, en Matthew stond op en volgde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Er was een belastinginner genaamd Matthew. Hij was belastinginner namens Rome voor de Israëlieten.</a:t>
            </a:r>
            <a:r xmlns:a="http://schemas.openxmlformats.org/drawingml/2006/main">
              <a:rPr lang="n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Matthew was een belastinginner, dus hij had veel geld. Maar de Joden haatten de belastinginners die voor Rome, de veroveraar, werkten.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keek naar Matteüs die bij het belastingkantoor zat en zei tegen hem. "Volg mij"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Matteüs liet onmiddellijk alles achter zich en volgde Jezus. Het was omdat hij Jezus dankte dat Hij hem geroepen had.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Ondertussen klonk er een stem uit de hemel tot de herders die voor de schapen in Bethlehem zorgden.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“Voor de gezonden is geen dokter nodig, maar voor de zieke.” Matteüs werd een discipel van Jezus.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Matteüs was een belastinginner die door zijn volk werd gehaat. Maar Jezus riep Matteüs en maakte hem discipel.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zijn ook Gods volk. Maar wij zijn niet genoeg om als discipelen van Jezus geroepen te worden.</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nl" sz="3200">
                <a:solidFill>
                  <a:schemeClr val="tx1">
                    <a:lumMod val="65000"/>
                    <a:lumOff val="35000"/>
                  </a:schemeClr>
                </a:solidFill>
              </a:rPr>
              <a:t>Jezus roept ons echter op om zijn discipelen te maken. Daarom moeten we hem gehoorzamen om zijn roeping waardig te zijn.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roept mensen die in de wereld verworpen worden op om Gods volk te worden.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was de taak van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belastinginner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visser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timmerman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belastingontvanger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Jezus vandaar verder ging, zag hij een man genaamd Matteüs bij het tollenaarshokje zitten. 'Volg mij,' zei hij tegen hem, en Matthew stond op en volgde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koos de twaalf discipelen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Op een van die dagen ging Jezus naar een berghelling om te bidden, en bracht de nacht door met bidden tot God.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Toen het ochtend werd, riep hij zijn discipelen bij zich en koos er twaalf uit, die hij ook als apostelen aanwees: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6:</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Er waren veel mensen die Jezus hoorden en volgden. Ze gingen met Jezus mee en leerden van Jezus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Na gebeden koos Jezus specifiek twaalf van hen als naaste discipelen.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Zij werden uitgekozen om met Jezus te leven, het evangelie te prediken en demonen uit te drijven.</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“Glorie aan de hemel, vrede op aarde! Verheug u, Jezus is geboren.” Engelen uit de hemel zeiden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l" sz="3000">
                <a:solidFill>
                  <a:schemeClr val="tx1">
                    <a:lumMod val="65000"/>
                    <a:lumOff val="35000"/>
                  </a:schemeClr>
                </a:solidFill>
              </a:rPr>
              <a:t>De discipelen waren een verscheidenheid aan mensen: sommigen van hen waren vissers, een belastinginner, een revolutionair, sommigen van hen waren opvliegend.</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Maar Jezus bad tot God om zijn discipelen goed te kiezen, en hij koos ze goed, zorgde goed voor ze en onderwees ze goed.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Dit is de reden waarom Jezus zijn discipelen koos: 1) om hen het woord van God te onderwijzen, 2) om hen het evangelie te laten prediken op basis van wat ze hebben geleerd, en 3) om hen de kracht van het koninkrijk van God te laten verkondigen. Om deze redenen koos Jezus zijn discipelen.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Wij zijn ook discipelen van Jezus.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l" sz="2800">
                <a:solidFill>
                  <a:schemeClr val="tx1">
                    <a:lumMod val="65000"/>
                    <a:lumOff val="35000"/>
                  </a:schemeClr>
                </a:solidFill>
              </a:rPr>
              <a:t>Ons werk is hetzelfde als het werk van de twaalf discipelen van Jezus.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l" sz="2800">
                <a:solidFill>
                  <a:schemeClr val="tx1">
                    <a:lumMod val="65000"/>
                    <a:lumOff val="35000"/>
                  </a:schemeClr>
                </a:solidFill>
              </a:rPr>
              <a:t>Laten we vanaf vandaag het leven van een discipel leiden </a:t>
            </a:r>
            <a:r xmlns:a="http://schemas.openxmlformats.org/drawingml/2006/main">
              <a:rPr altLang="ko-KR" lang="nl" sz="3200">
                <a:solidFill>
                  <a:schemeClr val="tx1">
                    <a:lumMod val="65000"/>
                    <a:lumOff val="35000"/>
                  </a:schemeClr>
                </a:solidFill>
              </a:rPr>
              <a:t>.</a:t>
            </a:r>
            <a:r xmlns:a="http://schemas.openxmlformats.org/drawingml/2006/main">
              <a:rPr altLang="en-US" lang="n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ons de waarheid van de hemel leert, zodat wij kunnen groeien zoals Jezus' discipelen.</a:t>
            </a:r>
            <a:r xmlns:a="http://schemas.openxmlformats.org/drawingml/2006/main">
              <a:rPr altLang="en-US" lang="n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Hoeveel discipelen heeft Jezus gekozen als apostelen (degenen die gezonden zijn)?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tien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elf</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twaalf</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veertien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twaalf</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Op een van die dagen ging Jezus naar een berghelling om te bidden, en bracht de nacht door met bidden tot God.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Toen het ochtend werd, riep hij zijn discipelen bij zich en koos er twaalf uit, die hij ook als apostelen aanwees:</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6:</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Het evangelie dat Jezus op de berg leerde.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hij de menigte zag, ging hij de berghelling op en ging zitten. Zijn discipelen kwamen naar hem toe,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en hij begon hen te onderwijzen, zeggende: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‘Zalig zijn de armen van geest, want voor hen is het koninkrijk der hemelen.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Jezus leerde de menigte op de berg hoe ze moesten leven als volk van het koninkrijk van God.</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‘Zalig zijn de armen van geest, want voor hen is het koninkrijk der hemelen.</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Zoals de engelen zeiden: Jezus werd gezond geboren in een kribbe.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 hebt geleerd je tanden terug te betalen met je tanden, maar ik zeg je dat je de linkerwang moet geven aan iedereen die de rechterwang raakt. Dan zullen jullie kinderen van God zijn!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Kijk naar de vogels in de lucht. Vogels doen geen werk op de boerderij, maar God voedt ze allemaal. Zal Hij niet meer voor u zorgen dan voor de vogels!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l" altLang="ko-KR" sz="3000">
                <a:solidFill>
                  <a:schemeClr val="tx1">
                    <a:lumMod val="65000"/>
                    <a:lumOff val="35000"/>
                  </a:schemeClr>
                </a:solidFill>
              </a:rPr>
              <a:t>De mensen waren zeer verrast door het onderwijs van Jezus. Omdat Jezus autoriteit had in tegenstelling tot gewone Bijbelleraren.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vertelt het ons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dat de levens van Gods volk anders zijn dan die van de wereld.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Zijn er verschillen in ons leven met degenen die niet in Jezus geloven?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Laten we eens naar onszelf kijken en een leven leiden dat het koninkrijk van God waardig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ons transformeert om te leven als de mensen van het koninkrijk van God.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kunnen de armen van geest krijgen?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geld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eten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eer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koninkrijk van God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koninkrijk van God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hij de menigte zag, ging hij de berghelling op en ging zitten. Zijn discipelen kwamen naar hem toe,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en hij begon hen te onderwijzen, zeggende: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‘Zalig zijn de armen van geest, want voor hen is het koninkrijk der hemelen.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61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kalmeert de storm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stond op, bestrafte de wind en zei tegen de golven: 'Stil! Wees stil!' Toen ging de wind liggen en was het volkomen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en zijn discipelen stapten samen op een boot om het Meer van Galilea over te steken.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nl" altLang="ko-KR" sz="2500">
                <a:solidFill>
                  <a:schemeClr val="tx1">
                    <a:lumMod val="65000"/>
                    <a:lumOff val="35000"/>
                  </a:schemeClr>
                </a:solidFill>
              </a:rPr>
              <a:t>Herders uit Bethlehem kwamen om de Zoon van God te zien die mensen zou redden. "Jezus! de Zoon van God! Bedankt dat je naar dit land bent gekomen!”</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Terwijl we het meer overstaken, blies er plotseling een woedende wind en kwam er een angstaanjagende golf.</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De discipelen zeiden uiteindelijk tegen Jezus. 'Leraar, het maakt u niet uit als we verdrinken!'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bestrafte de wind en zei tegen de golven: ‘Stil! Wees stil!" Toen ging de wind liggen en was het volkomen kalm.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Ze waren doodsbang en vroegen elkaar: ‘Wie is dit? Zelfs de wind en de golven gehoorzamen hem!”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Alleen God kan de zee bevelen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en de wind.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Daarom is Jezus de God die de wereld schept en regeert.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geloven dat Jezus niet een van de vele goden is, maar de enige en almachtige Schepper-God.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ons geloof laten groeien door dit feit in gedachten te houden.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r xmlns:a="http://schemas.openxmlformats.org/drawingml/2006/main">
              <a:rPr altLang="en-US" lang="nl" sz="3600">
                <a:solidFill>
                  <a:srgbClr val="0070c0"/>
                </a:solidFill>
              </a:rPr>
              <a:t> </a:t>
            </a:r>
            <a:r xmlns:a="http://schemas.openxmlformats.org/drawingml/2006/main">
              <a:rPr altLang="ko-KR" lang="nl"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Eigenaar van alle dingen, die alles in deze wereld maakt en regeert.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gebood Jezus over de zee en de wind?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wees stil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rennen en spelen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wakker worden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omhoog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geopend</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jouw</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ogen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wees stil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stond op, bestrafte de wind en zei tegen de golven: 'Stil! Wees stil!' Toen ging de wind liggen en was het volkomen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62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Wie heeft mijn kleren aangeraakt?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over Jezus hoorde, kwam ze tussen de menigte achter hem staan en raakte zijn mantel aan.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28. Omdat ze dacht: 'Als ik alleen maar zijn kleren aanraak, zal ik genezen worden.'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die de Meester is van alles,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is de zoon van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toen Jezus naar dit land kwam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hij werd geboren in een kribbe met een bescheiden figuur.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die in Jezus geloven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zijn kinderen van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we moeten nederig en laag leven, net als Jezus.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Veel mensen hoorden over Jezus en volgden Jezus.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kwam er een vrouw achter hem staan en raakte de kleren van Jezus aan om genezen te worden.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Een vrouw leed twaalf jaar lang aan een ziekte die bloedingen heet. Ze probeerde veel manieren om het te repareren, maar het lukte niet en ze had alles wat ze had uitgegeven.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'Wie heeft mijn kleren aangeraakt??' Jezus besefte onmiddellijk dat Zijn kracht van Hem was uitgegaan. Ze kwam en viel aan zijn voeten en vertelde hem de hele waarheid.</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Jezus zei tegen haar: ‘Dochter, jouw geloof heeft je genezen. Ga in vrede.'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De vrouw die al twaalf jaar aan bloedingen leed, ging naar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met geloof.</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Jezus genas de vrouw en prees haar geloof in het bijzijn van de mensen.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God ziet nog steeds ons geloof.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Als we moeilijke dingen tegenkomen,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laten wij met geloof tot God komen.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kent onze pijnen en moeilijkheden en lost ze op.</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raakte de vrouw die al twaalf jaar ziek was met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haar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hand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voeten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kleding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kleding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over Jezus hoorde, kwam ze tussen de menigte achter hem staan en raakte zijn mantel aan.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omdat ze dacht: "Als ik alleen maar zijn kleren aanraak, zal ik genezen worden."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63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l" sz="4000">
                <a:solidFill>
                  <a:srgbClr val="FF0000"/>
                </a:solidFill>
              </a:rPr>
              <a:t>Het Woord van vandaag</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l" sz="3600">
                <a:solidFill>
                  <a:schemeClr val="tx1">
                    <a:lumMod val="65000"/>
                    <a:lumOff val="35000"/>
                  </a:schemeClr>
                </a:solidFill>
              </a:rPr>
              <a:t>Je zult zwanger worden en een zoon baren, en je moet hem de naam Jezus geven.</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l" sz="2800">
                <a:solidFill>
                  <a:schemeClr val="tx1">
                    <a:lumMod val="65000"/>
                    <a:lumOff val="35000"/>
                  </a:schemeClr>
                </a:solidFill>
              </a:rPr>
              <a:t>Lucas</a:t>
            </a:r>
            <a:r xmlns:a="http://schemas.openxmlformats.org/drawingml/2006/main">
              <a:rPr altLang="en-US" dirty="0" lang="nl" sz="2800">
                <a:solidFill>
                  <a:schemeClr val="tx1">
                    <a:lumMod val="65000"/>
                    <a:lumOff val="35000"/>
                  </a:schemeClr>
                </a:solidFill>
              </a:rPr>
              <a:t> </a:t>
            </a:r>
            <a:r xmlns:a="http://schemas.openxmlformats.org/drawingml/2006/main">
              <a:rPr altLang="ko-KR" dirty="0" lang="n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kwam in nederigheid en nederigheid naar de aarde, maar Hij is onze ware Koning.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pakte haar bij de hand en zei tegen haar: 'Talitha koum!' (wat betekent: "Klein meisje, ik zeg je, sta op!").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Een man genaamd Jaïrus, de heerser van de synagoge, kwam naar Jezus toe en zei: “Mijn dochter is stervende. Help 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weg naar huis met Jezus rende een man weg en vertelde dat zijn dochter al gestorven was.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hij thuiskwam, was de dochter van Jaïrus al dood, en de mensen huilden.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ging naar binnen en zei tegen hen: ‘Het kind is niet dood, maar slaapt.’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'Hij pakte haar bij de hand en zei tegen haar: 'Talitha koum!' (wat betekent: "Klein meisje, ik zeg je, sta op!"). Meteen stond het meisje op en liep rond.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is degene die over de dood regeert.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De dood is het meest beangstigende voor mensen, maar Jezus heeft het overwonnen.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Vroeg of laat zullen we ooit sterven.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je hoeft niet bang te zijn voor de dood.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Het is omdat Jezus degene is die over de dood regeert.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En wij geloven in Jezus die de dood overwon.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leven geeft en Degene die tegelijkertijd het leven regeert.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l" sz="3200">
                <a:solidFill>
                  <a:schemeClr val="tx1">
                    <a:lumMod val="65000"/>
                    <a:lumOff val="35000"/>
                  </a:schemeClr>
                </a:solidFill>
              </a:rPr>
              <a:t>Wat betekent “Talitha koum!” gemeen?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nl" sz="2800">
                <a:solidFill>
                  <a:schemeClr val="tx1">
                    <a:lumMod val="65000"/>
                    <a:lumOff val="35000"/>
                  </a:schemeClr>
                </a:solidFill>
              </a:rPr>
              <a:t>Kleine meid, ontbijt!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Klein meisje, ga naar bed!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Klein meisje, sta op!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Klein meisje, zing een liedje!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Klein meisje, sta op!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Hij pakte haar bij de hand en zei tegen haar: 'Talitha koum!' (wat betekent: "Klein meisje, ik zeg je, sta op!").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5:</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Quiz</a:t>
            </a:r>
            <a:r xmlns:a="http://schemas.openxmlformats.org/drawingml/2006/main">
              <a:rPr altLang="en-US" lang="n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 werd Jezus geboren?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is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huis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paleis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in een kribbe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luxe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in een kribbe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64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Een zieke man in het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Toen zei Jezus tegen hem: 'Sta op! Pak je mat op en loop.'</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l" altLang="ko-KR" sz="3600">
                <a:solidFill>
                  <a:schemeClr val="tx1">
                    <a:lumMod val="65000"/>
                    <a:lumOff val="35000"/>
                  </a:schemeClr>
                </a:solidFill>
              </a:rPr>
              <a:t>De man was meteen genezen; hij pakte zijn mat op en liep. De dag waarop dit plaatsvond was een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Johannes 5:</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Er was een zwembad genaamd Bethesda in Jeruzalem. Een groot aantal zieke mensen verzamelde zich daar, wachtend op de beweging van het water.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Want op bepaalde tijden daalde een engel van de Heer in de poel af en bracht het water in beweging; degene die toen als eerste, na het roeren van het water, binnenstapte, werd genezen van welke ziekte hij ook had.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Er was een man die niet kon lopen. Toen Jezus hem zag en aan de man vroeg wie daar al achtendertig jaar was. “Wil je beter worden?”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‘Meneer, ik heb niemand die mij het zwembad in helpt als het water roert. Help me alsjeblieft!" Toen zei Jezus tegen hem: ‘Sta op! Pak je matje op en loop.”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Zoals Jezus zei, pakte hij zijn mat op en liep. De zieke man, die al 38 jaar ziek was, werd onmiddellijk genezen.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Het meest noodzakelijke voor de zieken bij het zwembad van Bethesda was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genezen worden.</a:t>
            </a:r>
            <a:r xmlns:a="http://schemas.openxmlformats.org/drawingml/2006/main">
              <a:rPr lang="nl"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Jezus weet wat wij nodig hebben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beter dan wij.</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Jezus is Degene die ons geeft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Wat we nodig hebben.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alle ziekten geneest en de macht heeft om over alles te regeren.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vroeg de zieke man aan Jezus?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Genees mijn ziekte, alsjeblieft!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Red mij, alsjeblieft!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Geef me wat eten, alsjeblieft!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Help me alsjeblieft het zwembad in te gaan als het water in beweging komt!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Help me alsjeblieft het zwembad in te gaan als het water in beweging komt!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Vandaag is u in de stad van David een Redder geboren; hij is Christus de Heer.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Leuk vinden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Toen zei Jezus tegen hem: 'Sta op! Pak je mat op en loop.'</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l" altLang="ko-KR" sz="3600">
                <a:solidFill>
                  <a:schemeClr val="tx1">
                    <a:lumMod val="65000"/>
                    <a:lumOff val="35000"/>
                  </a:schemeClr>
                </a:solidFill>
              </a:rPr>
              <a:t>9. De man was meteen genezen; hij pakte zijn mat op en liep. De dag waarop dit plaatsvond was een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Johannes 5:</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65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die 5.000 mannen voedde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Jezus nam vervolgens de broden, dankte en deelde zoveel uit aan degenen die zaten als ze wilden. Hetzelfde deed hij met de vis.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Ruim vijfduizend mensen kwamen bijeen om naar het onderwijs van Jezus te luisteren.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het was lunchtijd. Iedereen had honger, maar ze hadden niets te eten en het enige wat ze hadden waren twee vissen en vijf broden.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nam toen het brood en de vis, dankte en deelde zoveel uit aan degenen die zaten als ze wilden.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er gebeurde iets geweldigs! De 5.000 mensen hadden genoeg om vol te zitten!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En zij verzamelden ze en vulden twaalf manden met de stukken van de vijf gerstebroden die overbleven van degenen die gegeten hadden.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Voor ons is het onmogelijk om meer dan 5.000 mensen vol te krijgen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met vijf broden en twee vissen.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Maar Jezus, de Zoon van God, deed wonderen met hen.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Het is belangrijker dat we altijd bij Jezus zijn dan dat we iets hebben of niet.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ons overvloedig voedsel kan geven.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47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Gelukkige verjaardag voor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Hoeveel voedsel bleef er over nadat Jezus 5.000 mensen te eten had gegeven?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tien manden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elf manden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twaalf manden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dertien manden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twaalf manden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Jezus nam vervolgens de broden, dankte en deelde zoveel uit aan degenen die zaten als ze wilden. Hetzelfde deed hij met de vis.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66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loopt over het water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l" altLang="ko-KR" sz="3600"/>
              <a:t>Toen ze drie of drie en een halve mijl hadden geroeid, zagen ze Jezus de boot naderen, lopend over het water; en ze waren doodsbang.</a:t>
            </a:r>
            <a:endParaRPr xmlns:a="http://schemas.openxmlformats.org/drawingml/2006/main" lang="en-US" altLang="ko-KR" sz="3600"/>
          </a:p>
          <a:p>
            <a:pPr xmlns:a="http://schemas.openxmlformats.org/drawingml/2006/main" lvl="0">
              <a:defRPr/>
            </a:pPr>
            <a:r xmlns:a="http://schemas.openxmlformats.org/drawingml/2006/main">
              <a:rPr lang="nl" altLang="ko-KR" sz="3600"/>
              <a:t>Maar hij zei tegen hen: ‘Ik ben het; wees niet bang.’</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Terwijl Jezus alleen op de berg aan het bidden was, roeiden zijn discipelen met de boot naar de overkant van het meer.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Eindelijk werd het donker en de wind en het water werden krachtig en ruw.</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“Kijk daar! Er loopt iemand over het water!“ Ze waren doodsbang. Eén van hen riep: “Er loopt iemand over het water!”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"Ik ben het: wees niet bang!" Het is Jezus die over het water loopt.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Zij waren hier verbaasd over. Ze verwelkomden Jezus op de boot. Ze dachten: “Jezus moet de zoon van God zijn!”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Over water lopen is iets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niemand kan het doen.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Maar Jezus liep over het water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om zijn discipelen te vinden.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Omdat Jezus een bijzondere man 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 zoon van God.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We moeten er echt in geloven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dat Jezus de Zoon van God is.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bij het huis kwamen, zagen ze het kind met zijn moeder Maria, en ze bogen voor hem en aanbaden hem. Toen openden zij hun schatten en overhandigden hem geschenken in de vorm van goud, wierook en mirre.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rgbClr val="ff0000"/>
                </a:solidFill>
              </a:rPr>
              <a:t>Wie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naar ons toe komt om ons te helpen en te redden, ongeacht welke obstakels we hebben.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Hoe kwam Jezus midden op het meer naar zijn discipelen?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vliegen op het water..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op de snellere boot stappen…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zwemmen..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lopen over het water..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lopen over het water..</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Toen ze drie of drie en een halve mijl hadden geroeid, zagen ze Jezus de boot naderen, lopend over het water; en ze waren doodsbang.</a:t>
            </a:r>
            <a:endParaRPr xmlns:a="http://schemas.openxmlformats.org/drawingml/2006/main" lang="en-US" altLang="ko-KR" sz="3600"/>
          </a:p>
          <a:p>
            <a:pPr xmlns:a="http://schemas.openxmlformats.org/drawingml/2006/main" lvl="0">
              <a:defRPr/>
            </a:pPr>
            <a:r xmlns:a="http://schemas.openxmlformats.org/drawingml/2006/main">
              <a:rPr lang="nl" altLang="ko-KR" sz="3600"/>
              <a:t>Maar hij zei tegen hen: ‘Ik ben het; wees niet bang.’</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John</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67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Petrus' belijdenis van Christus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Simon Petrus antwoordde: 'Jij bent de Christus, de Zoon van de levende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Mattheüs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een dag vroeg Jezus aan zijn discipelen: "Wie zeggen de mensen dat de Mensenzoon 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Zij antwoordden: ‘Sommigen zeggen Johannes de Doper; anderen zeggen Elia; en een van de profeten."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"En jij dan?" hij vroeg. "Wie zeg je dat ik ben?"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Simon Petrus antwoordde: 'Jij bent de Christus, de Zoon van de levende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zei Jezus met grote vreugde. "Je hebt gelijk wat betreft je belijdenis! Op deze rots zal ik mijn kerk bouwen!"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Jezus werd geboren, verscheen er een ster aan de doktoren in het oosten.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Petrus wist precies wie Jezus was, en hij bekende precies over Jezus.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En nadat hij dit had gehoord, prees Jezus Petrus voor zijn juiste belijdenis.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Wie denken wij dat Jezus is?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We moeten Jezus precies kennen zoals de Bijbel zegt, en we moeten over Jezus precies belijden zoals de Bijbel zegt.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rgbClr val="ff0000"/>
                </a:solidFill>
              </a:rPr>
              <a:t>Wie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zijn kerk bouwt op de juiste geloofsbelijdenis.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Wie zei Petrus dat Jezus 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de Christus, de Zoon van God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Krachtige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Johannes de Doper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① </a:t>
            </a:r>
            <a:r xmlns:a="http://schemas.openxmlformats.org/drawingml/2006/main">
              <a:rPr lang="nl" altLang="ko-KR" sz="2800">
                <a:solidFill>
                  <a:srgbClr val="ff0000"/>
                </a:solidFill>
              </a:rPr>
              <a:t>de Christus, de Zoon van God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Simon Petrus antwoordde: 'Jij bent de Christus, de Zoon van de levende God.'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Mattheüs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68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Het verhaal van de dwaze rijke man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'Maar God zei tegen hem: 'Dwaas! Nog deze nacht zal je leven van je worden geëist. Wie krijgt dan wat je voor jezelf hebt voorbereid?'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zei: ‘Het leven van een mens heeft niets te maken met wat hij heeft.’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En Jezus vertelde ons een verhaal.</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nl" altLang="ko-KR" sz="3200">
                <a:solidFill>
                  <a:schemeClr val="tx1">
                    <a:lumMod val="65000"/>
                    <a:lumOff val="35000"/>
                  </a:schemeClr>
                </a:solidFill>
              </a:rPr>
              <a:t>Het gaat over een dwaze rijke man.</a:t>
            </a:r>
            <a:r xmlns:a="http://schemas.openxmlformats.org/drawingml/2006/main">
              <a:rPr lang="n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rijke man was blij een groter pakhuis te bouwen voor zijn rijkdom en graan. "Ik heb veel eten verzameld in het magazijn, mijn ziel, geniet nu maar!"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vertelde God het aan de rijke man.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'Je bent een dwaas! Als ik vandaag je leven beroof, van wie zullen dan al je rijkdommen zijn?'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“Deze ster is zichtbaar als de koning geboren is! Laten we de ster volgen!” Artsen begonnen de ster te volgen.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beëindigde zijn toespraak en zei: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"Verzamel geen rijkdom voor jezelf, maar voor God. Doe je best om mensen in nood te helpen.</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nl" altLang="ko-KR" sz="3500">
                <a:solidFill>
                  <a:schemeClr val="tx1">
                    <a:lumMod val="65000"/>
                    <a:lumOff val="35000"/>
                  </a:schemeClr>
                </a:solidFill>
              </a:rPr>
              <a:t>Waar wordt uw geld voor gebruikt?</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nl" altLang="ko-KR" sz="3500">
                <a:solidFill>
                  <a:schemeClr val="tx1">
                    <a:lumMod val="65000"/>
                    <a:lumOff val="35000"/>
                  </a:schemeClr>
                </a:solidFill>
              </a:rPr>
              <a:t>Wordt het alleen gebruikt om alleen u tevreden te stellen?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l" altLang="ko-KR" sz="3500">
                <a:solidFill>
                  <a:schemeClr val="tx1">
                    <a:lumMod val="65000"/>
                    <a:lumOff val="35000"/>
                  </a:schemeClr>
                </a:solidFill>
              </a:rPr>
              <a:t>Er moet geld gebruikt worden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l" altLang="ko-KR" sz="3500">
                <a:solidFill>
                  <a:schemeClr val="tx1">
                    <a:lumMod val="65000"/>
                    <a:lumOff val="35000"/>
                  </a:schemeClr>
                </a:solidFill>
              </a:rPr>
              <a:t>tot eer van God.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l" altLang="ko-KR" sz="3500">
                <a:solidFill>
                  <a:schemeClr val="tx1">
                    <a:lumMod val="65000"/>
                    <a:lumOff val="35000"/>
                  </a:schemeClr>
                </a:solidFill>
              </a:rPr>
              <a:t>Wij zijn het volk van het koninkrijk van God. Daarom is het noodzakelijk dat wij mensen in nood helpen met ons eigen geld.</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 Eigenaar van al het leven en van alle rijkdom.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deed de dwaze rijke man voor zijn ziel?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Hij hielp de armen.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aanbad God.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Hij predikte het evangelie.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Hij verzamelde veel rijkdom.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Hij verzamelde veel rijkdom.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l" altLang="ko-KR" sz="3600"/>
              <a:t>'Maar God zei tegen hem: 'Dwaas! Nog deze nacht zal je leven van je worden geëist. Wie krijgt dan wat je voor jezelf hebt voorbereid?'</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69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Op zoek naar het verloren schaap</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zeg u dat er op dezelfde manier in de hemel meer vreugde zal zijn over één zondaar die berouw heeft dan over negenennegentig rechtvaardige mensen die zich niet hoeven te bekeren.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Op een dag werd een schaap alleen gelaten, gescheiden van de schapen van haar vrienden.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De herder telde de schapen en ontdekte dat één van de honderd verdwenen was!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De herder liet 99 schapen achter en ging op zoek naar een verloren schaap.</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De ster stopte boven de stallen van Bethlehem. De Bijbel had geprofeteerd dat Jezus in Bethlehem werd geboren.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En eindelijk vond de herder het verloren schaap.</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De herder kwam van vreugde thuis met de schapen en had een groot feest.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beëindigde zijn toespraak en zei: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"Net zoals de herder blij is een verloren schaap te vinden,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God is blij met het berouw van één zondaar."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l" altLang="ko-KR" sz="3600">
                <a:solidFill>
                  <a:schemeClr val="tx1">
                    <a:lumMod val="65000"/>
                    <a:lumOff val="35000"/>
                  </a:schemeClr>
                </a:solidFill>
              </a:rPr>
              <a:t>De herder moest talloze offers brengen om een verloren schaap terug te vinden.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Jezus offerde zijn leven op om ons te redden.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l" altLang="ko-KR" sz="3600">
                <a:solidFill>
                  <a:schemeClr val="tx1">
                    <a:lumMod val="65000"/>
                    <a:lumOff val="35000"/>
                  </a:schemeClr>
                </a:solidFill>
              </a:rPr>
              <a:t>We moeten Jezus danken dat Hij ons heeft gered als een verloren schaap.</a:t>
            </a:r>
            <a:r xmlns:a="http://schemas.openxmlformats.org/drawingml/2006/main">
              <a:rPr lang="n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a:t>
            </a:r>
            <a:r xmlns:a="http://schemas.openxmlformats.org/drawingml/2006/main">
              <a:rPr lang="nl" altLang="en-US" sz="3600">
                <a:solidFill>
                  <a:srgbClr val="0070c0"/>
                </a:solidFill>
              </a:rPr>
              <a:t> </a:t>
            </a:r>
            <a:r xmlns:a="http://schemas.openxmlformats.org/drawingml/2006/main">
              <a:rPr lang="nl"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vreugde vindt in onze bekering van zonden.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heeft de herder niet gedaan tijdens het zoeken naar een verloren schaap?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Hij liet 99 schapen achter om het verloren schaap te zoeken.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was blij de verlorene te vinden.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Hij kocht een nieuw schaap.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Hij riep mensen op voor een feestje.</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③ </a:t>
            </a:r>
            <a:r xmlns:a="http://schemas.openxmlformats.org/drawingml/2006/main">
              <a:rPr lang="nl" altLang="ko-KR" sz="2800">
                <a:solidFill>
                  <a:srgbClr val="ff0000"/>
                </a:solidFill>
              </a:rPr>
              <a:t>Hij kocht een nieuw schaap.</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nl" altLang="ko-KR" sz="3600"/>
              <a:t>Ik zeg u dat er op dezelfde manier in de hemel meer vreugde zal zijn over één zondaar die berouw heeft dan over negenennegentig rechtvaardige mensen die zich niet hoeven te bekeren.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Het verhaal van de barmhartige Samaritaan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nl" altLang="ko-KR" sz="3600"/>
              <a:t>'Wie van deze drie was volgens jou de buurman van de man die in handen van rovers was gevallen?'</a:t>
            </a:r>
            <a:endParaRPr xmlns:a="http://schemas.openxmlformats.org/drawingml/2006/main" lang="en-US" altLang="ko-KR" sz="3600"/>
          </a:p>
          <a:p>
            <a:pPr xmlns:a="http://schemas.openxmlformats.org/drawingml/2006/main" lvl="0">
              <a:defRPr/>
            </a:pPr>
            <a:r xmlns:a="http://schemas.openxmlformats.org/drawingml/2006/main">
              <a:rPr lang="nl" altLang="ko-KR" sz="3600"/>
              <a:t>De deskundige op het gebied van de wet antwoordde: 'Degene die medelijden met hem had.' Jezus zei tegen hem: ‘Ga en doe hetzelfde.’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Terwijl een man alleen liep, ontmoette hij overvallers. Ze trokken hem zijn kleren uit, sloegen hem en gingen weg, hem halfdood achterlatend.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Toen zag een priester hem onderweg toevallig, hij kwam aan de andere kant voorbij. Dat deed een Leviet ook.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In de stallen van Bethlehem bevonden zich Maria, Jozef en het kindje Jezus, die als koning naar de aarde kwamen.</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Ten derde zag een Samaritaan hem toevallig. De Samaritanen waren mensen die de Joden niet mochten.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Maar de Samaritaan kreeg medelijden met hem en behandelde en zorgde goed voor hem.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“Het volk van God moet te allen tijde een goede buur zijn die mensen in nood helpt.”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De priester en de Levieten leken op het eerste gezicht dicht bij God, maar ze hielden van niemand anders.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 Samaritaan leek op het eerste gezicht niet dicht bij God te staan, maar was een goede buur die bereid was anderen lief te hebben.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Wij moeten ook degenen zijn die onze naasten in nood helpen als we dicht bij God zijn.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Wij zijn degenen die gedwongen worden te sterven voor onze zonden, net als degenen die beroofd zijn.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l" altLang="ko-KR" sz="3600">
                <a:solidFill>
                  <a:schemeClr val="tx1">
                    <a:lumMod val="65000"/>
                    <a:lumOff val="35000"/>
                  </a:schemeClr>
                </a:solidFill>
              </a:rPr>
              <a:t>Maar Jezus is degene die ons uit deze verschrikkelijke situatie heeft gered.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deden de priester en de Leviet toen ze een man zagen die beroofd was?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Ze baden voor hem.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Hij behandelde zijn wonden.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Ze brachten hem naar het ziekenhuis.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Ze passeerden hem aan de andere kant.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④ </a:t>
            </a:r>
            <a:r xmlns:a="http://schemas.openxmlformats.org/drawingml/2006/main">
              <a:rPr lang="nl" altLang="ko-KR" sz="2800">
                <a:solidFill>
                  <a:srgbClr val="ff0000"/>
                </a:solidFill>
              </a:rPr>
              <a:t>Ze passeerden hem aan de andere kant.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nl" altLang="ko-KR" sz="3600"/>
              <a:t>'Wie van deze drie was volgens jou de buurman van de man die in handen van rovers was gevallen?'</a:t>
            </a:r>
            <a:endParaRPr xmlns:a="http://schemas.openxmlformats.org/drawingml/2006/main" lang="en-US" altLang="ko-KR" sz="3600"/>
          </a:p>
          <a:p>
            <a:pPr xmlns:a="http://schemas.openxmlformats.org/drawingml/2006/main" lvl="0">
              <a:defRPr/>
            </a:pPr>
            <a:r xmlns:a="http://schemas.openxmlformats.org/drawingml/2006/main">
              <a:rPr lang="nl" altLang="ko-KR" sz="3600"/>
              <a:t>De deskundige op het gebied van de wet antwoordde: 'Degene die medelijden met hem had.' Jezus zei tegen hem: ‘Ga en doe hetzelfde.’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71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Maria en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l" altLang="ko-KR" sz="4000"/>
              <a:t>maar er is maar één ding nodig. Maria heeft gekozen voor wat beter is, en dat zal haar niet worden ontnomen."</a:t>
            </a:r>
            <a:endParaRPr xmlns:a="http://schemas.openxmlformats.org/drawingml/2006/main" lang="en-US" altLang="ko-KR" sz="4000"/>
          </a:p>
          <a:p>
            <a:pPr xmlns:a="http://schemas.openxmlformats.org/drawingml/2006/main" lvl="0">
              <a:defRPr/>
            </a:pPr>
            <a:r xmlns:a="http://schemas.openxmlformats.org/drawingml/2006/main">
              <a:rPr lang="n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Jezus werd uitgenodigd in het huis van Maria en Martha.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Artsen uit het Oosten gaven Jezus het goud, de wierook en de mirre die ze hadden bereid als geschenk. “Dank U Jezus dat u naar dit land bent gekomen!”</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Terwijl Marta druk aan het werk was, luisterde Maria gretig naar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'Ik kan niet geloven dat Mary mij alleen laat werken als ik het zo druk heb,' dacht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Uiteindelijk klaagde Martha bij Jezus. 'Jezus, laat Maria alsjeblieft gaan. Ik heb te veel werk om alleen te doen.'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zei: 'Doe niet te veel. Maria luistert graag, dus ze zal blijven luisteren.'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solidFill>
                  <a:srgbClr val="ff0000"/>
                </a:solidFill>
              </a:rPr>
              <a:t>De les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solidFill>
                  <a:schemeClr val="tx1">
                    <a:lumMod val="65000"/>
                    <a:lumOff val="35000"/>
                  </a:schemeClr>
                </a:solidFill>
              </a:rPr>
              <a:t>Martha vond het niet juist dat Maria naar Jezus luisterde als ze veel te doen hadden.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Maar Jezus leerde hen dat luisteren naar Jezus kostbaarder was dan wat dan ook.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De tijd om te luisteren en de Bijbel te leren is voor ons de meest waardevolle tijd.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l" altLang="ko-KR" sz="3200">
                <a:solidFill>
                  <a:schemeClr val="tx1">
                    <a:lumMod val="65000"/>
                    <a:lumOff val="35000"/>
                  </a:schemeClr>
                </a:solidFill>
              </a:rPr>
              <a:t>Ons mag de tijd niet worden ontzegd om naar de Bijbel te luisteren en ervan te leren.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nl" altLang="ko-KR" sz="3200"/>
              <a:t>Wie is Jezus?</a:t>
            </a:r>
            <a:r xmlns:a="http://schemas.openxmlformats.org/drawingml/2006/main">
              <a:rPr lang="n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l" altLang="ko-KR" sz="3600">
                <a:solidFill>
                  <a:schemeClr val="tx1">
                    <a:lumMod val="65000"/>
                    <a:lumOff val="35000"/>
                  </a:schemeClr>
                </a:solidFill>
              </a:rPr>
              <a:t>Jezus is degene die houdt van degenen die het woord van God horen.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De quiz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l" altLang="ko-KR" sz="3200">
                <a:solidFill>
                  <a:schemeClr val="tx1">
                    <a:lumMod val="65000"/>
                    <a:lumOff val="35000"/>
                  </a:schemeClr>
                </a:solidFill>
              </a:rPr>
              <a:t>Wat deed Maria terwijl Martha veel werkte?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① </a:t>
            </a:r>
            <a:r xmlns:a="http://schemas.openxmlformats.org/drawingml/2006/main">
              <a:rPr lang="nl" altLang="ko-KR" sz="2800">
                <a:solidFill>
                  <a:schemeClr val="tx1">
                    <a:lumMod val="65000"/>
                    <a:lumOff val="35000"/>
                  </a:schemeClr>
                </a:solidFill>
              </a:rPr>
              <a:t>Ze bad.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② </a:t>
            </a:r>
            <a:r xmlns:a="http://schemas.openxmlformats.org/drawingml/2006/main">
              <a:rPr lang="nl" altLang="ko-KR" sz="2800">
                <a:solidFill>
                  <a:schemeClr val="tx1">
                    <a:lumMod val="65000"/>
                    <a:lumOff val="35000"/>
                  </a:schemeClr>
                </a:solidFill>
              </a:rPr>
              <a:t>Ze luisterde naar het woord van Jezus.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③ </a:t>
            </a:r>
            <a:r xmlns:a="http://schemas.openxmlformats.org/drawingml/2006/main">
              <a:rPr lang="nl" altLang="ko-KR" sz="2800">
                <a:solidFill>
                  <a:schemeClr val="tx1">
                    <a:lumMod val="65000"/>
                    <a:lumOff val="35000"/>
                  </a:schemeClr>
                </a:solidFill>
              </a:rPr>
              <a:t>Ze sliep.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chemeClr val="tx1">
                    <a:lumMod val="65000"/>
                    <a:lumOff val="35000"/>
                  </a:schemeClr>
                </a:solidFill>
              </a:rPr>
              <a:t>④ </a:t>
            </a:r>
            <a:r xmlns:a="http://schemas.openxmlformats.org/drawingml/2006/main">
              <a:rPr lang="nl" altLang="ko-KR" sz="2800">
                <a:solidFill>
                  <a:schemeClr val="tx1">
                    <a:lumMod val="65000"/>
                    <a:lumOff val="35000"/>
                  </a:schemeClr>
                </a:solidFill>
              </a:rPr>
              <a:t>Ze hielp Martha hard.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l" altLang="en-US" sz="2800">
                <a:solidFill>
                  <a:srgbClr val="ff0000"/>
                </a:solidFill>
              </a:rPr>
              <a:t>② </a:t>
            </a:r>
            <a:r xmlns:a="http://schemas.openxmlformats.org/drawingml/2006/main">
              <a:rPr lang="nl" altLang="ko-KR" sz="2800">
                <a:solidFill>
                  <a:srgbClr val="ff0000"/>
                </a:solidFill>
              </a:rPr>
              <a:t>Ze luisterde naar het woord van Jezus.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l" altLang="ko-KR" sz="4000"/>
              <a:t>Het Woord van vandaag</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l" altLang="ko-KR" sz="4000"/>
              <a:t>maar er is maar één ding nodig. Maria heeft gekozen voor wat beter is, en dat zal haar niet worden ontnomen."</a:t>
            </a:r>
            <a:endParaRPr xmlns:a="http://schemas.openxmlformats.org/drawingml/2006/main" lang="en-US" altLang="ko-KR" sz="4000"/>
          </a:p>
          <a:p>
            <a:pPr xmlns:a="http://schemas.openxmlformats.org/drawingml/2006/main" lvl="0">
              <a:defRPr/>
            </a:pPr>
            <a:r xmlns:a="http://schemas.openxmlformats.org/drawingml/2006/main">
              <a:rPr lang="n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l" altLang="ko-KR" sz="2800">
                <a:solidFill>
                  <a:schemeClr val="tx1">
                    <a:lumMod val="65000"/>
                    <a:lumOff val="35000"/>
                  </a:schemeClr>
                </a:solidFill>
              </a:rPr>
              <a:t>Lucas</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10:</a:t>
            </a:r>
            <a:r xmlns:a="http://schemas.openxmlformats.org/drawingml/2006/main">
              <a:rPr lang="nl" altLang="en-US" sz="2800">
                <a:solidFill>
                  <a:schemeClr val="tx1">
                    <a:lumMod val="65000"/>
                    <a:lumOff val="35000"/>
                  </a:schemeClr>
                </a:solidFill>
              </a:rPr>
              <a:t> </a:t>
            </a:r>
            <a:r xmlns:a="http://schemas.openxmlformats.org/drawingml/2006/main">
              <a:rPr lang="n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nl" altLang="ko-KR" sz="2500" dirty="0">
                <a:solidFill>
                  <a:schemeClr val="tx1">
                    <a:lumMod val="65000"/>
                    <a:lumOff val="35000"/>
                  </a:schemeClr>
                </a:solidFill>
              </a:rPr>
              <a:t>Er leefde een maagd genaamd Maria in Galilea, Israël. Ze was verloofd met een jonge man genaamd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De dokters kwamen Jezus, de Koning, aanbidden, zelfs ver weg van Israël.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Jezus is de echte koning der mensen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over de hele wereld.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Jezus is ook mijn koning.</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een leven leiden waarin we Jezus, die altijd Koning is, aanbidden en volgen.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verdient onze aanbidding.</a:t>
            </a:r>
            <a:r xmlns:a="http://schemas.openxmlformats.org/drawingml/2006/main">
              <a:rPr altLang="en-US" lang="n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Welke kreeg Jezus niet als verjaardagscadeau?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goud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wierook</a:t>
            </a:r>
            <a:r xmlns:a="http://schemas.openxmlformats.org/drawingml/2006/main">
              <a:rPr altLang="en-US" lang="n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mirre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④computer </a:t>
            </a:r>
            <a:r xmlns:a="http://schemas.openxmlformats.org/drawingml/2006/main">
              <a:rPr altLang="ko-KR" lang="nl" sz="2800">
                <a:solidFill>
                  <a:srgbClr val="ff0000"/>
                </a:solidFill>
              </a:rPr>
              <a:t>_</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Woord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bij het huis kwamen, zagen ze het kind met zijn moeder Maria, en ze bogen voor hem en aanbaden hem. Toen openden zij hun schatten en overhandigden hem geschenken in de vorm van goud, wierook en mirre.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Nee.</a:t>
            </a:r>
            <a:r xmlns:a="http://schemas.openxmlformats.org/drawingml/2006/main">
              <a:rPr lang="nl" altLang="en-US" b="1">
                <a:solidFill>
                  <a:schemeClr val="tx1">
                    <a:lumMod val="50000"/>
                    <a:lumOff val="50000"/>
                  </a:schemeClr>
                </a:solidFill>
              </a:rPr>
              <a:t> </a:t>
            </a:r>
            <a:r xmlns:a="http://schemas.openxmlformats.org/drawingml/2006/main">
              <a:rPr lang="nl" altLang="ko-KR" b="1">
                <a:solidFill>
                  <a:schemeClr val="tx1">
                    <a:lumMod val="50000"/>
                    <a:lumOff val="50000"/>
                  </a:schemeClr>
                </a:solidFill>
              </a:rPr>
              <a:t>48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Kindje Jezus vluchtte naar Egypte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weg waren, verscheen er in een droom een engel van de Heer aan Jozef. 'Sta op,' zei hij, 'neem het kind en zijn moeder mee en vlucht naar Egypte. Blijf daar tot ik het je vertel, want Herodes gaat naar het kind zoeken om hem te doden.'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Herodes, de koning van Israël, hoorde via de magiërs het nieuws van de geboorte van Jezus en smeedde een plan om Jezus te vermoorden.</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God, die de hele samenzwering van Herodes kende, zei echter in een droom dat de magiërs bij Herodes weg moesten gaan.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Ook hoorde Maria's echtgenoot Jozef een engel in een droom zeggen: “Ontvlucht naar Egypte. Herodes gaat Jezus vermoorden.”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Toen Jozef dat hoorde, nam hij Maria en het kindje Jezus mee en vluchtte van Herodes naar Egypte.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nl" sz="2800">
                <a:solidFill>
                  <a:schemeClr val="tx1">
                    <a:lumMod val="65000"/>
                    <a:lumOff val="35000"/>
                  </a:schemeClr>
                </a:solidFill>
              </a:rPr>
              <a:t>Op een dag verscheen er een engel aan Maria. “Gegroet, jij die zeer begunstigd bent! De Heer is met je.”</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Ondertussen gaf Herodes, die wist dat hij door de magiërs was misleid, een vreselijk bevel om alle baby's van Bethlehem te doden. Jezus moest tot de dood van Herodes in Egypte blijven.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De herders en de wijzen herkenden wie Jezus was.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Herodes, de koning, herkende Jezus echter niet. Bovendien beging hij vanwege zijn hebzucht wrede zonden toen hij probeerde Jezus te doden.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Er zijn veel mensen in de wereld die weigeren over Jezus te horen.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Het is een zeer ernstige zonde.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degene die niet durft te stoppen door de kracht van de mens.</a:t>
            </a:r>
            <a:r xmlns:a="http://schemas.openxmlformats.org/drawingml/2006/main">
              <a:rPr altLang="en-US" lang="n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 ontsnapte Jezus aan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Egypte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Amerika</a:t>
            </a:r>
            <a:r xmlns:a="http://schemas.openxmlformats.org/drawingml/2006/main">
              <a:rPr altLang="en-US" lang="n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Israël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Egypte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Toen ze weg waren, verscheen er in een droom een engel van de Heer aan Jozef. 'Sta op,' zei hij, 'neem het kind en zijn moeder mee en vlucht naar Egypte. Blijf daar tot ik het je vertel, want Herodes gaat naar het kind zoeken om hem te doden.'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49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jongen Jezus in de tempel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'Waarom zocht je mij?' hij vroeg. 'Wist je niet dat ik in het huis van mijn vader moest zijn?'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Tijdens het Pascha, toen Jezus twaalf jaar oud was, kwamen hij en zijn ouders naar de tempel in Jeruzalem.</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Op weg naar huis van de tempel in Jeruzalem konden Jozef en Maria Jezus niet vinden.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Jozef en Maria gingen terug naar de tempel in Jeruzalem om Jezus te zoeken.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nl" altLang="ko-KR" sz="2800" dirty="0">
                <a:solidFill>
                  <a:schemeClr val="tx1">
                    <a:lumMod val="65000"/>
                    <a:lumOff val="35000"/>
                  </a:schemeClr>
                </a:solidFill>
              </a:rPr>
              <a:t>‘Maria, jij zult een zoon baren en hem de naam Jezus geven.’ Ze was bang voor dit nieuws.</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'Wist je niet dat ik in het huis van mijn vader was?' Jezus had een gesprek met de Bijbelleraren in de tempel. Ze waren allemaal verrast door de wijsheid van Jezus.</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Sindsdien is de jongen Jezus liefdevoller geworden tegenover God en de mensen naarmate zijn wijsheid en lengte toenemen.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De jongen Jezus wist al op jonge leeftijd dat hij de Zoon van God was. En oprecht voorbereid op het leven als Verlosser.</a:t>
            </a:r>
            <a:r xmlns:a="http://schemas.openxmlformats.org/drawingml/2006/main">
              <a:rPr altLang="en-US" lang="n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Ook al zijn we jong,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ons duidelijk herinneren dat we kinderen van God zijn.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God en de mensen dus laten zien dat we als kinderen van God leven.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Zoon van God, maar hij gaf het voorbeeld van nederigheid en gehoorzaamheid aan vleselijke ouders.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 was de verloren Jezus?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binnen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de</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toilet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in het paleis</a:t>
            </a:r>
            <a:r xmlns:a="http://schemas.openxmlformats.org/drawingml/2006/main">
              <a:rPr altLang="en-US" lang="n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binnen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de</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tempel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in huis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in de tempel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'Waarom zocht je mij?' hij vroeg. 'Wist je niet dat ik in het huis van mijn vader moest zijn?'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Lucas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50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De doop van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"een stem van iemand die in de woestijn roept: 'Bereid de weg voor de Heer, maak rechte paden voor hem.'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4. En dus kwam Johannes, dopend in het woestijngebied en predikte een doop van bekering tot vergeving van zonden.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Jezus dertig was, verscheen er een vreemde man in de woestijn, gekleed in kamelenkleding en sprinkhanen en wilde honing etend.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Zijn naam was Johannes de Doper. Hij riep de mensen op zich te bekeren en zich te laten dopen, omdat de Heiland zou komen.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nl" altLang="ko-KR" sz="2800" dirty="0">
                <a:solidFill>
                  <a:schemeClr val="tx1">
                    <a:lumMod val="65000"/>
                    <a:lumOff val="35000"/>
                  </a:schemeClr>
                </a:solidFill>
              </a:rPr>
              <a:t>Maar ze gehoorzaamde Gods boodschap. 'Ik ben de dienaar van de Heer. Moge het voor mij zijn zoals u hebt gezegd.’</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'Ik ben hier om iemand voor te bereiden die na mij komt!'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Johannes de Doper bereidde de weg voor Jezus voor.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werd ook gedoopt door Johannes de Doper.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"Kijk! het Lam van God, dat de zonde van de wereld wegneemt!” Johannes de Doper stelde Jezus hardop voor.</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Toen Jezus door Johannes werd gedoopt, kwam er een stem uit de hemel en de Heilige Geest daalde als een duif op hem neer: “Jij bent mijn Zoon, van wie ik houd; met jou ben ik zeer tevreden.”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Johannes de Doper heeft zichzelf niet verhoogd.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Hij wijdde zijn leven aan het volledig introduceren van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Voor wie leef 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Net als Johannes de Doper zouden we een leven moeten leiden waarin Jezus wordt verhoogd en geïntroduceerd, in plaats van op te scheppen en mij te verhogen.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Jezus is?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de enige zoon van God.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Wat kwam er uit de hemel toen Jezus werd gedoopt??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kraai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De Heilige Geest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struisvogel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mus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② </a:t>
            </a:r>
            <a:r xmlns:a="http://schemas.openxmlformats.org/drawingml/2006/main">
              <a:rPr altLang="ko-KR" lang="nl" sz="2800">
                <a:solidFill>
                  <a:srgbClr val="ff0000"/>
                </a:solidFill>
              </a:rPr>
              <a:t>De Heilige Geest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"een stem van iemand die in de woestijn roept: 'Bereid de weg voor de Heer, maak rechte paden voor hem.'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l" sz="3600">
                <a:solidFill>
                  <a:schemeClr val="tx1">
                    <a:lumMod val="65000"/>
                    <a:lumOff val="35000"/>
                  </a:schemeClr>
                </a:solidFill>
              </a:rPr>
              <a:t>4. En dus kwam Johannes, dopend in het woestijngebied en predikte een doop van bekering tot vergeving van zonden.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Markering</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1:</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51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Jezus werd verleid door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zei tegen hem: 'Ga weg van mij, Satan! Want er staat geschreven: 'Aanbid de Heer, uw God, en dien alleen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Nadat Jezus veertig dagen had gevast en gebeden, verscheen Satan en verleidde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nl" altLang="ko-KR" sz="2500" dirty="0">
                <a:solidFill>
                  <a:schemeClr val="tx1">
                    <a:lumMod val="65000"/>
                    <a:lumOff val="35000"/>
                  </a:schemeClr>
                </a:solidFill>
              </a:rPr>
              <a:t>Dus hoewel ze maagd was, werd ze zwanger. De naam van dit kind is Jezus. Hij is de Zoon van God die in de toekomst alle mensen van hun zonden zal redden.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"Heb je honger? Maak rijstwafels met deze steen en eet hem op!” Satan deed de eerste test. Maar Jezus versloeg de test met het woord van God.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‘Spring dan hier weg! Als je de Zoon van God bent, zul je niet sterven.” Satan testte Jezus voor de tweede keer op de top van de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Op dat moment nam hij Jezus mee naar een zeer hoge berg en liet Jezus het hele koninkrijk van de wereld zien en zei: "Als je voor mij buigt, zal ik je dit allemaal geven!" Maar Jezus verwierp de derde test met het Woord van God.</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Uiteindelijk versloeg Jezus alle verleidingen van Satan. God was blij met Jezus, die alle verleidingen had overwonnen.</a:t>
            </a:r>
            <a:r xmlns:a="http://schemas.openxmlformats.org/drawingml/2006/main">
              <a:rPr lang="n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Jezus was de Zoon van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net als wij werd hij verleid door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met Gods Woord overwon Jezus de verleiding van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Satan verleidt ons nog steeds.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Maar net als Jezus kunnen wij de verleiding van Satan overwinnen met het woord van God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rgbClr val="ff0000"/>
                </a:solidFill>
              </a:rPr>
              <a:t>Wie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onze helper om de verleidingen waarmee we worden geconfronteerd te overwinnen. En hij is degene die alle uitdagingen die we tegenkomen begrijpt en ons helpt ze te overwinnen.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Hoeveel tests heeft Satan Jezus gegeven?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één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twee</a:t>
            </a:r>
            <a:r xmlns:a="http://schemas.openxmlformats.org/drawingml/2006/main">
              <a:rPr altLang="en-US" lang="n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drie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vier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③ </a:t>
            </a:r>
            <a:r xmlns:a="http://schemas.openxmlformats.org/drawingml/2006/main">
              <a:rPr altLang="ko-KR" lang="nl" sz="2800">
                <a:solidFill>
                  <a:srgbClr val="ff0000"/>
                </a:solidFill>
              </a:rPr>
              <a:t>drie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zei tegen hem: 'Ga weg van mij, Satan! Want er staat geschreven: 'Aanbid de Heer, uw God, en dien alleen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Mattheüs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52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Water</a:t>
            </a:r>
            <a:r xmlns:a="http://schemas.openxmlformats.org/drawingml/2006/main">
              <a:rPr lang="nl" altLang="en-US" sz="4400"/>
              <a:t> </a:t>
            </a:r>
            <a:r xmlns:a="http://schemas.openxmlformats.org/drawingml/2006/main">
              <a:rPr lang="nl" altLang="ko-KR" sz="4400"/>
              <a:t>Veranderd in wijn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Dit, het eerste van zijn wonderbaarlijke tekenen, verrichtte Jezus in Kana in Galilea. Zo openbaarde Hij zijn heerlijkheid, en zijn discipelen stelden hun geloof in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Maria was bang om een zoon te krijgen, ook al was ze niet getrouwd.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Zij ontving en gehoorzaamde echter het woord van God door geloof.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kunnen bang zijn als we Gods Woord geloven en gehoorzamen. Maar net als Maria's bekentenis moeten we belijden: "Moge het voor mij zijn zoals je hebt gezegd."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Er vond een bruiloft plaats in Kana, in Galilea. Jezus en zijn discipelen waren ook uitgenodigd voor de bruiloft.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Maar er was een probleem. De wijn was op. Zonder wijn kun je geen feest vieren.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Jezus liet de bedienden in het huis water in de kruik gieten. De bedienden deden wat ze vroegen.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Daarna werd het water in de pot op smaak gebracht. Het water in de pot werd omgezet in zeer smakelijke wijn.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Gasten proefden de wijn en waren verrast. Ze kregen nog meer heerlijke wijn voorgeschoteld dan de eerste keer, en dankzij het wonder van Jezus kon het feest nog spannender worden.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les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In de tijd van Jezus was wijn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was absoluut onmisbaar op het feest.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Jezus maakte van water wijn en voorzag in wat nodig was voor het feest.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Voor ons is Jezus onmisbaar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als wijn bij een feestmaal.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We moeten de genade van Jezus gedenken die Zichzelf aan ons gaf.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a:t>
            </a:r>
            <a:r xmlns:a="http://schemas.openxmlformats.org/drawingml/2006/main">
              <a:rPr altLang="en-US" lang="n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WHO</a:t>
            </a:r>
            <a:r xmlns:a="http://schemas.openxmlformats.org/drawingml/2006/main">
              <a:rPr altLang="en-US" lang="nl" sz="3200"/>
              <a:t> </a:t>
            </a:r>
            <a:r xmlns:a="http://schemas.openxmlformats.org/drawingml/2006/main">
              <a:rPr altLang="ko-KR" lang="nl" sz="3200"/>
              <a:t>is</a:t>
            </a:r>
            <a:r xmlns:a="http://schemas.openxmlformats.org/drawingml/2006/main">
              <a:rPr altLang="en-US" lang="nl" sz="3200"/>
              <a:t> </a:t>
            </a:r>
            <a:r xmlns:a="http://schemas.openxmlformats.org/drawingml/2006/main">
              <a:rPr altLang="ko-KR" lang="nl" sz="3200"/>
              <a:t>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is onze vreugde, als de wijn van een feestmaal.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Waarin veranderde Jezus water?</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melk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sinaasappelsap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brood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wijn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④ </a:t>
            </a:r>
            <a:r xmlns:a="http://schemas.openxmlformats.org/drawingml/2006/main">
              <a:rPr altLang="ko-KR" lang="nl" sz="2800">
                <a:solidFill>
                  <a:srgbClr val="ff0000"/>
                </a:solidFill>
              </a:rPr>
              <a:t>wijn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Dit, het eerste van zijn wonderbaarlijke tekenen, verrichtte Jezus in Kana in Galilea. Zo openbaarde Hij zijn heerlijkheid, en zijn discipelen stelden hun geloof in Hem.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l" altLang="ko-KR" b="1">
                <a:solidFill>
                  <a:schemeClr val="tx1">
                    <a:lumMod val="50000"/>
                    <a:lumOff val="50000"/>
                  </a:schemeClr>
                </a:solidFill>
              </a:rPr>
              <a:t>Nr. 53 Het Woord van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l" altLang="ko-KR" sz="4400"/>
              <a:t>Nikodemus kwam 's nachts naar Jezus toe.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nl" sz="3200">
                <a:solidFill>
                  <a:srgbClr val="FF0000"/>
                </a:solidFill>
              </a:rPr>
              <a:t>Wie is Jezus?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nl" sz="3600">
                <a:solidFill>
                  <a:srgbClr val="0070C0"/>
                </a:solidFill>
              </a:rPr>
              <a:t>Jezus is..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nl" sz="3600">
                <a:solidFill>
                  <a:schemeClr val="tx1">
                    <a:lumMod val="65000"/>
                    <a:lumOff val="35000"/>
                  </a:schemeClr>
                </a:solidFill>
              </a:rPr>
              <a:t>Jezus kwam naar de aarde als onze Verlosser.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antwoordde: ‘Ik zeg jullie de waarheid: niemand kan het koninkrijk van God binnengaan tenzij hij geboren is uit water en Geest.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nl" sz="2800">
                <a:solidFill>
                  <a:schemeClr val="tx1">
                    <a:lumMod val="65000"/>
                    <a:lumOff val="35000"/>
                  </a:schemeClr>
                </a:solidFill>
              </a:rPr>
              <a:t>Er was een man genaamd Nicodemus, die de leraar van Israël was.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Hij</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kwam</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naar</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Jezus</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naar</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vragen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bij</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nacht.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“Hoe kan ik het koninkrijk van God binnengaan?”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l" altLang="ko-KR" sz="2800">
                <a:solidFill>
                  <a:schemeClr val="tx1">
                    <a:lumMod val="65000"/>
                    <a:lumOff val="35000"/>
                  </a:schemeClr>
                </a:solidFill>
              </a:rPr>
              <a:t>“Als je niet wedergeboren bent, kun je het koninkrijk van God niet binnengaan.” Jezus antwoordde.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Hij begreep niet dat hij opnieuw geboren moest worden. “Ga ik terug in de baarmoeder van mijn moeder en kom ik er weer uit?”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nl" altLang="ko-KR" sz="2600">
                <a:solidFill>
                  <a:schemeClr val="tx1">
                    <a:lumMod val="65000"/>
                    <a:lumOff val="35000"/>
                  </a:schemeClr>
                </a:solidFill>
              </a:rPr>
              <a:t>“De geest, en niet het lichaam, moet opnieuw geboren worden. “De mens kan wedergeboren worden met water en de Heilige Geest.” Jezus antwoordde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nl" altLang="ko-KR" sz="2800">
                <a:solidFill>
                  <a:schemeClr val="tx1">
                    <a:lumMod val="65000"/>
                    <a:lumOff val="35000"/>
                  </a:schemeClr>
                </a:solidFill>
              </a:rPr>
              <a:t>“Je moet in mij geloven en gered worden.” Jezus vertelde Nicodemus het geheim van de wedergeboorte.</a:t>
            </a:r>
            <a:r xmlns:a="http://schemas.openxmlformats.org/drawingml/2006/main">
              <a:rPr lang="n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Vandaag</a:t>
            </a:r>
            <a:r xmlns:a="http://schemas.openxmlformats.org/drawingml/2006/main">
              <a:rPr altLang="en-US" lang="nl" sz="4000">
                <a:solidFill>
                  <a:srgbClr val="ff0000"/>
                </a:solidFill>
              </a:rPr>
              <a:t> </a:t>
            </a:r>
            <a:r xmlns:a="http://schemas.openxmlformats.org/drawingml/2006/main">
              <a:rPr altLang="ko-KR" lang="nl" sz="4000">
                <a:solidFill>
                  <a:srgbClr val="ff0000"/>
                </a:solidFill>
              </a:rPr>
              <a:t>Les</a:t>
            </a:r>
            <a:r xmlns:a="http://schemas.openxmlformats.org/drawingml/2006/main">
              <a:rPr altLang="en-US" lang="n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solidFill>
                  <a:schemeClr val="tx1">
                    <a:lumMod val="65000"/>
                    <a:lumOff val="35000"/>
                  </a:schemeClr>
                </a:solidFill>
              </a:rPr>
              <a:t>Als je in Jezus gelooft,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je ziel zal opnieuw geboren worden.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Degenen die in Jezus geloven, worden wedergeboren en jij zult dat ook worden</a:t>
            </a:r>
            <a:r xmlns:a="http://schemas.openxmlformats.org/drawingml/2006/main">
              <a:rPr altLang="en-US" lang="nl" sz="3200">
                <a:solidFill>
                  <a:schemeClr val="tx1">
                    <a:lumMod val="65000"/>
                    <a:lumOff val="35000"/>
                  </a:schemeClr>
                </a:solidFill>
              </a:rPr>
              <a:t> </a:t>
            </a:r>
            <a:r xmlns:a="http://schemas.openxmlformats.org/drawingml/2006/main">
              <a:rPr altLang="ko-KR" lang="nl" sz="3200">
                <a:solidFill>
                  <a:schemeClr val="tx1">
                    <a:lumMod val="65000"/>
                    <a:lumOff val="35000"/>
                  </a:schemeClr>
                </a:solidFill>
              </a:rPr>
              <a:t>om de zonde te haten en God lief te hebben.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Ben je wedergeboren?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l" sz="3200">
                <a:solidFill>
                  <a:schemeClr val="tx1">
                    <a:lumMod val="65000"/>
                    <a:lumOff val="35000"/>
                  </a:schemeClr>
                </a:solidFill>
              </a:rPr>
              <a:t>Wij geloven in Jezus en zijn wedergeboren. Daarom moeten we niet vergeten dat we verschillende mensen van de wereld zijn.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nl" sz="3200"/>
              <a:t>Wie is Jezus?</a:t>
            </a:r>
            <a:r xmlns:a="http://schemas.openxmlformats.org/drawingml/2006/main">
              <a:rPr altLang="en-US" lang="n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a:t>
            </a:r>
            <a:r xmlns:a="http://schemas.openxmlformats.org/drawingml/2006/main">
              <a:rPr altLang="en-US" lang="nl" sz="3600">
                <a:solidFill>
                  <a:schemeClr val="tx1">
                    <a:lumMod val="65000"/>
                    <a:lumOff val="35000"/>
                  </a:schemeClr>
                </a:solidFill>
              </a:rPr>
              <a:t> </a:t>
            </a:r>
            <a:r xmlns:a="http://schemas.openxmlformats.org/drawingml/2006/main">
              <a:rPr altLang="ko-KR" lang="nl" sz="3600">
                <a:solidFill>
                  <a:schemeClr val="tx1">
                    <a:lumMod val="65000"/>
                    <a:lumOff val="35000"/>
                  </a:schemeClr>
                </a:solidFill>
              </a:rPr>
              <a:t>is degene die degenen die in Hem geloven rechtvaardig maakt en wedergeboren wordt.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De quiz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Wat zorgt ervoor dat wij opnieuw geboren worden?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① </a:t>
            </a:r>
            <a:r xmlns:a="http://schemas.openxmlformats.org/drawingml/2006/main">
              <a:rPr altLang="ko-KR" lang="nl" sz="2800">
                <a:solidFill>
                  <a:schemeClr val="tx1">
                    <a:lumMod val="65000"/>
                    <a:lumOff val="35000"/>
                  </a:schemeClr>
                </a:solidFill>
              </a:rPr>
              <a:t>met water en de Geest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② </a:t>
            </a:r>
            <a:r xmlns:a="http://schemas.openxmlformats.org/drawingml/2006/main">
              <a:rPr altLang="ko-KR" lang="nl" sz="2800">
                <a:solidFill>
                  <a:schemeClr val="tx1">
                    <a:lumMod val="65000"/>
                    <a:lumOff val="35000"/>
                  </a:schemeClr>
                </a:solidFill>
              </a:rPr>
              <a:t>met olie en het vuur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③ </a:t>
            </a:r>
            <a:r xmlns:a="http://schemas.openxmlformats.org/drawingml/2006/main">
              <a:rPr altLang="ko-KR" lang="nl" sz="2800">
                <a:solidFill>
                  <a:schemeClr val="tx1">
                    <a:lumMod val="65000"/>
                    <a:lumOff val="35000"/>
                  </a:schemeClr>
                </a:solidFill>
              </a:rPr>
              <a:t>met tranen en liedjes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chemeClr val="tx1">
                    <a:lumMod val="65000"/>
                    <a:lumOff val="35000"/>
                  </a:schemeClr>
                </a:solidFill>
              </a:rPr>
              <a:t>④ </a:t>
            </a:r>
            <a:r xmlns:a="http://schemas.openxmlformats.org/drawingml/2006/main">
              <a:rPr altLang="ko-KR" lang="nl" sz="2800">
                <a:solidFill>
                  <a:schemeClr val="tx1">
                    <a:lumMod val="65000"/>
                    <a:lumOff val="35000"/>
                  </a:schemeClr>
                </a:solidFill>
              </a:rPr>
              <a:t>met gebed en aanbidding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nl" sz="2800">
                <a:solidFill>
                  <a:srgbClr val="ff0000"/>
                </a:solidFill>
              </a:rPr>
              <a:t>① </a:t>
            </a:r>
            <a:r xmlns:a="http://schemas.openxmlformats.org/drawingml/2006/main">
              <a:rPr altLang="ko-KR" lang="nl" sz="2800">
                <a:solidFill>
                  <a:srgbClr val="ff0000"/>
                </a:solidFill>
              </a:rPr>
              <a:t>met water en de Geest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l" sz="4000">
                <a:solidFill>
                  <a:srgbClr val="ff0000"/>
                </a:solidFill>
              </a:rPr>
              <a:t>Het Woord van vandaag</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l" sz="3600">
                <a:solidFill>
                  <a:schemeClr val="tx1">
                    <a:lumMod val="65000"/>
                    <a:lumOff val="35000"/>
                  </a:schemeClr>
                </a:solidFill>
              </a:rPr>
              <a:t>Jezus antwoordde: ‘Ik zeg jullie de waarheid: niemand kan het koninkrijk van God binnengaan tenzij hij geboren is uit water en Geest.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l" sz="2800">
                <a:solidFill>
                  <a:schemeClr val="tx1">
                    <a:lumMod val="65000"/>
                    <a:lumOff val="35000"/>
                  </a:schemeClr>
                </a:solidFill>
              </a:rPr>
              <a:t>John</a:t>
            </a:r>
            <a:r xmlns:a="http://schemas.openxmlformats.org/drawingml/2006/main">
              <a:rPr altLang="en-US" lang="nl" sz="2800">
                <a:solidFill>
                  <a:schemeClr val="tx1">
                    <a:lumMod val="65000"/>
                    <a:lumOff val="35000"/>
                  </a:schemeClr>
                </a:solidFill>
              </a:rPr>
              <a:t> </a:t>
            </a:r>
            <a:r xmlns:a="http://schemas.openxmlformats.org/drawingml/2006/main">
              <a:rPr altLang="ko-KR" lang="n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